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0" r:id="rId3"/>
    <p:sldId id="272" r:id="rId4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B8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0" autoAdjust="0"/>
    <p:restoredTop sz="94660"/>
  </p:normalViewPr>
  <p:slideViewPr>
    <p:cSldViewPr snapToGrid="0">
      <p:cViewPr>
        <p:scale>
          <a:sx n="90" d="100"/>
          <a:sy n="90" d="100"/>
        </p:scale>
        <p:origin x="552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D549-5EA0-4243-B695-5AEA9BAC4DEF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337A-A62A-42A7-9A02-B3E57F040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4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D549-5EA0-4243-B695-5AEA9BAC4DEF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337A-A62A-42A7-9A02-B3E57F040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966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D549-5EA0-4243-B695-5AEA9BAC4DEF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337A-A62A-42A7-9A02-B3E57F040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3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D549-5EA0-4243-B695-5AEA9BAC4DEF}" type="datetimeFigureOut">
              <a:rPr lang="en-US" smtClean="0"/>
              <a:t>6/16/23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337A-A62A-42A7-9A02-B3E57F040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966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D549-5EA0-4243-B695-5AEA9BAC4DEF}" type="datetimeFigureOut">
              <a:rPr lang="en-US" smtClean="0"/>
              <a:t>6/16/23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337A-A62A-42A7-9A02-B3E57F040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4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D549-5EA0-4243-B695-5AEA9BAC4DEF}" type="datetimeFigureOut">
              <a:rPr lang="en-US" smtClean="0"/>
              <a:t>6/16/23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337A-A62A-42A7-9A02-B3E57F040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225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D549-5EA0-4243-B695-5AEA9BAC4DEF}" type="datetimeFigureOut">
              <a:rPr lang="en-US" smtClean="0"/>
              <a:t>6/16/23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337A-A62A-42A7-9A02-B3E57F040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D549-5EA0-4243-B695-5AEA9BAC4DEF}" type="datetimeFigureOut">
              <a:rPr lang="en-US" smtClean="0"/>
              <a:t>6/16/23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337A-A62A-42A7-9A02-B3E57F040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44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D549-5EA0-4243-B695-5AEA9BAC4DEF}" type="datetimeFigureOut">
              <a:rPr lang="en-US" smtClean="0"/>
              <a:t>6/16/23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337A-A62A-42A7-9A02-B3E57F040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895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D549-5EA0-4243-B695-5AEA9BAC4DEF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337A-A62A-42A7-9A02-B3E57F040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92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D549-5EA0-4243-B695-5AEA9BAC4DEF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337A-A62A-42A7-9A02-B3E57F040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116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CD549-5EA0-4243-B695-5AEA9BAC4DEF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A337A-A62A-42A7-9A02-B3E57F040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227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14550" y="1763562"/>
            <a:ext cx="6668302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made of plantains + mayo + lettuce + tomato + garlic oil</a:t>
            </a:r>
            <a:b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</a:br>
            <a:r>
              <a:rPr lang="en-US" sz="1850" i="1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+</a:t>
            </a: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 choice of </a:t>
            </a:r>
            <a:r>
              <a:rPr lang="en-US" sz="1850" dirty="0">
                <a:solidFill>
                  <a:schemeClr val="bg1"/>
                </a:solidFill>
                <a:latin typeface="Source Sans Pro Light" panose="020B0403030403020204" pitchFamily="34" charset="0"/>
              </a:rPr>
              <a:t> - </a:t>
            </a:r>
            <a:r>
              <a:rPr lang="en-US" sz="1850" dirty="0" err="1">
                <a:solidFill>
                  <a:schemeClr val="bg1"/>
                </a:solidFill>
                <a:latin typeface="Source Sans Pro Semibold" panose="020B0603030403020204" pitchFamily="34" charset="0"/>
              </a:rPr>
              <a:t>american</a:t>
            </a:r>
            <a: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 cheese </a:t>
            </a: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 or </a:t>
            </a:r>
            <a:r>
              <a:rPr lang="en-US" sz="1850" dirty="0" err="1">
                <a:solidFill>
                  <a:schemeClr val="bg1"/>
                </a:solidFill>
                <a:latin typeface="Source Sans Pro Semibold" panose="020B0603030403020204" pitchFamily="34" charset="0"/>
              </a:rPr>
              <a:t>chihuahua</a:t>
            </a:r>
            <a: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 cheese</a:t>
            </a:r>
            <a:b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</a:br>
            <a:r>
              <a:rPr lang="en-US" sz="1850" i="1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+ </a:t>
            </a: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choice of  - </a:t>
            </a:r>
            <a: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white rice &amp; red beans </a:t>
            </a: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or</a:t>
            </a:r>
            <a: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 yellow rice &amp; pigeon peas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91880" y="3042571"/>
            <a:ext cx="6487203" cy="3537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59480" y="4361420"/>
            <a:ext cx="6897925" cy="3235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6572169"/>
            <a:ext cx="6679083" cy="3754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090" y="283691"/>
            <a:ext cx="291676" cy="73774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080" y="4637201"/>
            <a:ext cx="1080801" cy="10592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080" y="192887"/>
            <a:ext cx="1080801" cy="10592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56" y="192886"/>
            <a:ext cx="1080801" cy="10592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7541" y="403413"/>
            <a:ext cx="63201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Sandwiches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94811" y="4854389"/>
            <a:ext cx="2801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Sauces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21706" y="389965"/>
            <a:ext cx="7149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Bowls / </a:t>
            </a:r>
            <a:r>
              <a:rPr lang="en-US" sz="4800" dirty="0" err="1">
                <a:solidFill>
                  <a:schemeClr val="bg1"/>
                </a:solidFill>
                <a:latin typeface="Copperplate Gothic Bold" panose="020E0705020206020404" pitchFamily="34" charset="0"/>
              </a:rPr>
              <a:t>platillos</a:t>
            </a:r>
            <a:endParaRPr lang="en-US" sz="4800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88908" y="1178175"/>
            <a:ext cx="657603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 choice of rice - </a:t>
            </a:r>
            <a: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white rice &amp; red beans</a:t>
            </a:r>
            <a:b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</a:b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or</a:t>
            </a:r>
            <a: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 yellow rice &amp; pigeon peas</a:t>
            </a:r>
            <a:b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</a:br>
            <a: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+ 1 side - sweet plantains</a:t>
            </a: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 or </a:t>
            </a:r>
            <a:r>
              <a:rPr lang="en-US" sz="1850" dirty="0" err="1">
                <a:solidFill>
                  <a:schemeClr val="bg1"/>
                </a:solidFill>
                <a:latin typeface="Source Sans Pro Semibold" panose="020B0603030403020204" pitchFamily="34" charset="0"/>
              </a:rPr>
              <a:t>tostones</a:t>
            </a: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 or </a:t>
            </a:r>
            <a: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potato salad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61556" y="2458212"/>
            <a:ext cx="129032" cy="13662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3951" y="4914070"/>
            <a:ext cx="301199" cy="3084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87711" y="6582850"/>
            <a:ext cx="301199" cy="30845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87710" y="7040050"/>
            <a:ext cx="301199" cy="30845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57631" y="6079930"/>
            <a:ext cx="301199" cy="30845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57631" y="6582849"/>
            <a:ext cx="301199" cy="3084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57630" y="7040050"/>
            <a:ext cx="301199" cy="3084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58801" y="1594612"/>
            <a:ext cx="129032" cy="13662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14550" y="1184224"/>
            <a:ext cx="2701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9B84A"/>
                </a:solidFill>
                <a:latin typeface="Copperplate Gothic Bold" panose="020E0705020206020404" pitchFamily="34" charset="0"/>
              </a:rPr>
              <a:t>Jibarito</a:t>
            </a:r>
            <a:endParaRPr lang="en-US" sz="4000" dirty="0">
              <a:solidFill>
                <a:srgbClr val="F9B84A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4550" y="5372044"/>
            <a:ext cx="20125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9B84A"/>
                </a:solidFill>
                <a:latin typeface="Copperplate Gothic Bold" panose="020E0705020206020404" pitchFamily="34" charset="0"/>
              </a:rPr>
              <a:t>Bread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19" y="7745155"/>
            <a:ext cx="3490977" cy="37142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6886" y="3235362"/>
            <a:ext cx="6576038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384048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Steak	$10.99	$7.99</a:t>
            </a:r>
          </a:p>
          <a:p>
            <a:pPr>
              <a:lnSpc>
                <a:spcPts val="3200"/>
              </a:lnSpc>
              <a:tabLst>
                <a:tab pos="384048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Pork	$9.99	$6.99</a:t>
            </a:r>
          </a:p>
          <a:p>
            <a:pPr>
              <a:lnSpc>
                <a:spcPts val="3200"/>
              </a:lnSpc>
              <a:tabLst>
                <a:tab pos="384048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Chicken	$9.99	$6.99</a:t>
            </a:r>
          </a:p>
          <a:p>
            <a:pPr>
              <a:lnSpc>
                <a:spcPts val="3200"/>
              </a:lnSpc>
              <a:tabLst>
                <a:tab pos="384048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Veggie	$8.99	$5.99</a:t>
            </a:r>
          </a:p>
          <a:p>
            <a:pPr>
              <a:lnSpc>
                <a:spcPts val="3200"/>
              </a:lnSpc>
              <a:tabLst>
                <a:tab pos="384048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Vegan	$8.99	$5.99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90644" y="2740828"/>
            <a:ext cx="741317" cy="476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365760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Full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29241" y="2761650"/>
            <a:ext cx="832315" cy="476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365760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Half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90644" y="6310676"/>
            <a:ext cx="741317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365760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Full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99259" y="6299070"/>
            <a:ext cx="2140398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365760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+ Yucca Fries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1710" y="6778505"/>
            <a:ext cx="65760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384048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Steak	$9.99	$13.50</a:t>
            </a:r>
          </a:p>
          <a:p>
            <a:pPr>
              <a:lnSpc>
                <a:spcPts val="3200"/>
              </a:lnSpc>
              <a:tabLst>
                <a:tab pos="384048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Pork	$8.99	$12.50</a:t>
            </a:r>
          </a:p>
          <a:p>
            <a:pPr>
              <a:lnSpc>
                <a:spcPts val="3200"/>
              </a:lnSpc>
              <a:tabLst>
                <a:tab pos="384048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Chicken	$8.99	$12.50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4550" y="5938977"/>
            <a:ext cx="543452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sweet plantain mash +  lettuce tomato + </a:t>
            </a:r>
            <a:r>
              <a:rPr lang="en-US" sz="1850" dirty="0" err="1">
                <a:solidFill>
                  <a:schemeClr val="bg1"/>
                </a:solidFill>
                <a:latin typeface="Source Sans Pro Semibold" panose="020B0603030403020204" pitchFamily="34" charset="0"/>
              </a:rPr>
              <a:t>mayoket</a:t>
            </a:r>
            <a: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88908" y="6022097"/>
            <a:ext cx="1460022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3657600" algn="r"/>
                <a:tab pos="6035040" algn="r"/>
              </a:tabLst>
            </a:pP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Mayoket</a:t>
            </a:r>
            <a:endParaRPr lang="en-US" sz="2300" dirty="0">
              <a:solidFill>
                <a:schemeClr val="bg1"/>
              </a:solidFill>
              <a:latin typeface="Source Sans Pro Bold" panose="020B0703030403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88908" y="6471311"/>
            <a:ext cx="2410753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365760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Vegan </a:t>
            </a: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Mayoket</a:t>
            </a:r>
            <a:endParaRPr lang="en-US" sz="2300" dirty="0">
              <a:solidFill>
                <a:schemeClr val="bg1"/>
              </a:solidFill>
              <a:latin typeface="Source Sans Pro Bold" panose="020B0703030403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88908" y="6937523"/>
            <a:ext cx="2842388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365760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Cilantro Tamarind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929766" y="6022097"/>
            <a:ext cx="3693139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365760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Pique Dulce </a:t>
            </a: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– sweet hot sauce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29766" y="6471311"/>
            <a:ext cx="321345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365760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Pique </a:t>
            </a: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– hot sauce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929766" y="6937523"/>
            <a:ext cx="2842388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3657600" algn="r"/>
                <a:tab pos="603504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Mojito </a:t>
            </a: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– garlic oil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94103" y="5554119"/>
            <a:ext cx="1792887" cy="461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3657600" algn="r"/>
                <a:tab pos="6035040" algn="r"/>
              </a:tabLst>
            </a:pP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all sauces $0.25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765758" y="2227479"/>
            <a:ext cx="5542804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Steak	$13.99</a:t>
            </a:r>
          </a:p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Pork	$12.99</a:t>
            </a:r>
          </a:p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Pork Stew	$12.99</a:t>
            </a:r>
          </a:p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Chicken	$11.99</a:t>
            </a:r>
          </a:p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Vegan Bowl	$</a:t>
            </a: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xx.xx</a:t>
            </a:r>
            <a:endParaRPr lang="en-US" sz="2300" dirty="0">
              <a:solidFill>
                <a:schemeClr val="bg1"/>
              </a:solidFill>
              <a:latin typeface="Source Sans Pro Bold" panose="020B0703030403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55D5C7F-7AF9-4248-8C7E-4958E971CF7F}"/>
              </a:ext>
            </a:extLst>
          </p:cNvPr>
          <p:cNvSpPr/>
          <p:nvPr/>
        </p:nvSpPr>
        <p:spPr>
          <a:xfrm>
            <a:off x="4312052" y="-348068"/>
            <a:ext cx="5228039" cy="160021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Please note for previewing purposes – PowerPoint will not display font correct unless installed</a:t>
            </a:r>
          </a:p>
        </p:txBody>
      </p:sp>
    </p:spTree>
    <p:extLst>
      <p:ext uri="{BB962C8B-B14F-4D97-AF65-F5344CB8AC3E}">
        <p14:creationId xmlns:p14="http://schemas.microsoft.com/office/powerpoint/2010/main" val="3015350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8707665" y="1449471"/>
            <a:ext cx="528018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stuffed, garlicky plantain mash  + slice of avocado </a:t>
            </a:r>
          </a:p>
          <a:p>
            <a: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+ </a:t>
            </a: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choice of </a:t>
            </a:r>
            <a: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- white rice &amp; red beans</a:t>
            </a:r>
            <a:b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</a:b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or </a:t>
            </a:r>
            <a: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 yellow rice &amp; pigeon peas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31" y="2016666"/>
            <a:ext cx="6801451" cy="3708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326" y="117185"/>
            <a:ext cx="310961" cy="78652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60" y="4320288"/>
            <a:ext cx="6801451" cy="3708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233" y="3527483"/>
            <a:ext cx="6344167" cy="3808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194" y="3969936"/>
            <a:ext cx="1080801" cy="10592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194" y="192887"/>
            <a:ext cx="1080801" cy="10592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56" y="192886"/>
            <a:ext cx="1080801" cy="10592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7540" y="370693"/>
            <a:ext cx="8081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Empanadas &amp; Fritters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09212" y="4182036"/>
            <a:ext cx="2801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Salads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09212" y="370693"/>
            <a:ext cx="7149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Mini </a:t>
            </a:r>
            <a:r>
              <a:rPr lang="en-US" sz="4800" dirty="0" err="1">
                <a:solidFill>
                  <a:schemeClr val="bg1"/>
                </a:solidFill>
                <a:latin typeface="Copperplate Gothic Bold" panose="020E0705020206020404" pitchFamily="34" charset="0"/>
              </a:rPr>
              <a:t>Fongos</a:t>
            </a:r>
            <a:endParaRPr lang="en-US" sz="4800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06466" y="6511470"/>
            <a:ext cx="301199" cy="30845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29101" y="2126370"/>
            <a:ext cx="129032" cy="13662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4550" y="1449471"/>
            <a:ext cx="363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9B84A"/>
                </a:solidFill>
                <a:latin typeface="Copperplate Gothic Bold" panose="020E0705020206020404" pitchFamily="34" charset="0"/>
              </a:rPr>
              <a:t>Empanadas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19" y="7745155"/>
            <a:ext cx="3490977" cy="3714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65150" y="3808042"/>
            <a:ext cx="363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9B84A"/>
                </a:solidFill>
                <a:latin typeface="Copperplate Gothic Bold" panose="020E0705020206020404" pitchFamily="34" charset="0"/>
              </a:rPr>
              <a:t>Fritters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6122" y="6108555"/>
            <a:ext cx="363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9B84A"/>
                </a:solidFill>
                <a:latin typeface="Copperplate Gothic Bold" panose="020E0705020206020404" pitchFamily="34" charset="0"/>
              </a:rPr>
              <a:t>Sampler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2373" y="2262992"/>
            <a:ext cx="69015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Beef	$2.50	$7.50</a:t>
            </a:r>
          </a:p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Shrimp	$2.99	$8.49</a:t>
            </a:r>
          </a:p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Veggie	$2.25	$6.99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49486" y="1654655"/>
            <a:ext cx="109310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Single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33078" y="1427601"/>
            <a:ext cx="2606411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Make it a basket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07690" y="1772636"/>
            <a:ext cx="233045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2 empanadas + rice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07665" y="2339731"/>
            <a:ext cx="5542804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Shrimp	$</a:t>
            </a: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xx.xx</a:t>
            </a:r>
            <a:endParaRPr lang="en-US" sz="2300" dirty="0">
              <a:solidFill>
                <a:schemeClr val="bg1"/>
              </a:solidFill>
              <a:latin typeface="Source Sans Pro Bold" panose="020B0703030403020204" pitchFamily="34" charset="0"/>
            </a:endParaRPr>
          </a:p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Stewed Pork	$</a:t>
            </a: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xx.xx</a:t>
            </a:r>
            <a:endParaRPr lang="en-US" sz="2300" dirty="0">
              <a:solidFill>
                <a:schemeClr val="bg1"/>
              </a:solidFill>
              <a:latin typeface="Source Sans Pro Bold" panose="020B0703030403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707665" y="5214636"/>
            <a:ext cx="5542804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Chicken Plantain	$</a:t>
            </a: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xx.xx</a:t>
            </a:r>
            <a:endParaRPr lang="en-US" sz="2300" dirty="0">
              <a:solidFill>
                <a:schemeClr val="bg1"/>
              </a:solidFill>
              <a:latin typeface="Source Sans Pro Bold" panose="020B0703030403020204" pitchFamily="34" charset="0"/>
            </a:endParaRPr>
          </a:p>
          <a:p>
            <a:pPr>
              <a:lnSpc>
                <a:spcPts val="1600"/>
              </a:lnSpc>
              <a:tabLst>
                <a:tab pos="5486400" algn="r"/>
              </a:tabLst>
            </a:pP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cranberries, avocado, </a:t>
            </a:r>
            <a:r>
              <a:rPr lang="en-US" sz="1850" i="1" dirty="0" err="1">
                <a:solidFill>
                  <a:schemeClr val="bg1"/>
                </a:solidFill>
                <a:latin typeface="Source Sans Pro Light" panose="020B0403030403020204" pitchFamily="34" charset="0"/>
              </a:rPr>
              <a:t>toston</a:t>
            </a: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 shavings, pecans,</a:t>
            </a:r>
            <a:b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</a:b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spring mix &amp; chicken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28670" y="6411250"/>
            <a:ext cx="5613126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Mango Coconut	$</a:t>
            </a: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x.xx</a:t>
            </a:r>
            <a:endParaRPr lang="en-US" sz="2300" dirty="0">
              <a:solidFill>
                <a:schemeClr val="bg1"/>
              </a:solidFill>
              <a:latin typeface="Source Sans Pro Bold" panose="020B0703030403020204" pitchFamily="34" charset="0"/>
            </a:endParaRPr>
          </a:p>
          <a:p>
            <a:pPr>
              <a:lnSpc>
                <a:spcPts val="1600"/>
              </a:lnSpc>
              <a:tabLst>
                <a:tab pos="5486400" algn="r"/>
              </a:tabLst>
            </a:pPr>
            <a:r>
              <a:rPr lang="en-US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almonds, coconut shavings, bell peppers, mango, spring mix</a:t>
            </a:r>
          </a:p>
          <a:p>
            <a:pPr>
              <a:lnSpc>
                <a:spcPts val="3200"/>
              </a:lnSpc>
              <a:tabLst>
                <a:tab pos="5486400" algn="r"/>
              </a:tabLst>
            </a:pPr>
            <a:endParaRPr lang="en-US" sz="2600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2372" y="4538211"/>
            <a:ext cx="6901513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6766560" algn="r"/>
              </a:tabLst>
            </a:pP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Relleno</a:t>
            </a: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	$</a:t>
            </a: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x.xx</a:t>
            </a:r>
            <a:endParaRPr lang="en-US" sz="2300" dirty="0">
              <a:solidFill>
                <a:schemeClr val="bg1"/>
              </a:solidFill>
              <a:latin typeface="Source Sans Pro Bold" panose="020B0703030403020204" pitchFamily="34" charset="0"/>
            </a:endParaRPr>
          </a:p>
          <a:p>
            <a:pPr>
              <a:lnSpc>
                <a:spcPts val="1600"/>
              </a:lnSpc>
              <a:tabLst>
                <a:tab pos="6766560" algn="r"/>
              </a:tabLst>
            </a:pP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potato ball stuffed with beef  &amp; cheese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1020" y="5214636"/>
            <a:ext cx="6901513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6766560" algn="r"/>
              </a:tabLst>
            </a:pP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Alcapurria</a:t>
            </a: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 	$</a:t>
            </a: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x.xx</a:t>
            </a:r>
            <a:endParaRPr lang="en-US" sz="2300" dirty="0">
              <a:solidFill>
                <a:schemeClr val="bg1"/>
              </a:solidFill>
              <a:latin typeface="Source Sans Pro Bold" panose="020B0703030403020204" pitchFamily="34" charset="0"/>
            </a:endParaRPr>
          </a:p>
          <a:p>
            <a:pPr>
              <a:lnSpc>
                <a:spcPts val="1600"/>
              </a:lnSpc>
              <a:tabLst>
                <a:tab pos="6766560" algn="r"/>
              </a:tabLst>
            </a:pP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green banana fritter stuffed with beef &amp; cheese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1020" y="7015336"/>
            <a:ext cx="6901513" cy="476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676656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Make it a sampler	$9.99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2372" y="6726635"/>
            <a:ext cx="4491523" cy="3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50" dirty="0">
                <a:solidFill>
                  <a:schemeClr val="bg1"/>
                </a:solidFill>
                <a:latin typeface="Source Sans Pro Semibold" panose="020B0603030403020204" pitchFamily="34" charset="0"/>
              </a:rPr>
              <a:t>1 of each empanada &amp; fritter </a:t>
            </a: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- 5 in total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29569" y="3955667"/>
            <a:ext cx="108247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600" dirty="0">
                <a:solidFill>
                  <a:schemeClr val="bg1"/>
                </a:solidFill>
                <a:latin typeface="Source Sans Pro" panose="020B0503030403020204" pitchFamily="34" charset="0"/>
              </a:rPr>
              <a:t>Single</a:t>
            </a:r>
          </a:p>
        </p:txBody>
      </p:sp>
    </p:spTree>
    <p:extLst>
      <p:ext uri="{BB962C8B-B14F-4D97-AF65-F5344CB8AC3E}">
        <p14:creationId xmlns:p14="http://schemas.microsoft.com/office/powerpoint/2010/main" val="125224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8490906" y="1357290"/>
            <a:ext cx="554280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Flan	$3.50</a:t>
            </a:r>
          </a:p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Tembleque	$2.50</a:t>
            </a:r>
          </a:p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Lito</a:t>
            </a: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 de </a:t>
            </a: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Guayaba</a:t>
            </a: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 y </a:t>
            </a: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Queso</a:t>
            </a: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	$</a:t>
            </a: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x.xx</a:t>
            </a:r>
            <a:endParaRPr lang="en-US" sz="2300" dirty="0">
              <a:solidFill>
                <a:schemeClr val="bg1"/>
              </a:solidFill>
              <a:latin typeface="Source Sans Pro Bold" panose="020B0703030403020204" pitchFamily="34" charset="0"/>
            </a:endParaRPr>
          </a:p>
          <a:p>
            <a:pPr>
              <a:lnSpc>
                <a:spcPts val="1600"/>
              </a:lnSpc>
              <a:tabLst>
                <a:tab pos="5486400" algn="r"/>
              </a:tabLst>
            </a:pP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guava &amp; cheese pastry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42" y="1323574"/>
            <a:ext cx="6737570" cy="3972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476" y="0"/>
            <a:ext cx="266030" cy="78712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30" y="3311611"/>
            <a:ext cx="5989447" cy="3595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45" y="3809299"/>
            <a:ext cx="1080801" cy="10592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45" y="192887"/>
            <a:ext cx="1080801" cy="10592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8" y="192886"/>
            <a:ext cx="1080801" cy="105926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2694" y="384140"/>
            <a:ext cx="2635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Sides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73037" y="3993778"/>
            <a:ext cx="2801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Drinks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3037" y="384140"/>
            <a:ext cx="7149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Desserts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89707" y="1865728"/>
            <a:ext cx="301199" cy="30845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460" y="7700910"/>
            <a:ext cx="3490977" cy="3714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167472" y="912275"/>
            <a:ext cx="109310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Small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8689" y="912275"/>
            <a:ext cx="951809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Large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6715" y="1568218"/>
            <a:ext cx="6421823" cy="629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Shrimp	$0.99</a:t>
            </a:r>
          </a:p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Carne Frita	$6.75</a:t>
            </a:r>
          </a:p>
          <a:p>
            <a:pPr>
              <a:lnSpc>
                <a:spcPts val="1600"/>
              </a:lnSpc>
              <a:tabLst>
                <a:tab pos="4114800" algn="r"/>
                <a:tab pos="6766560" algn="r"/>
              </a:tabLst>
            </a:pPr>
            <a:r>
              <a:rPr lang="nl-NL" sz="190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fried pork chunks</a:t>
            </a:r>
          </a:p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Arroz con Gandules	$2.99	$11.99 </a:t>
            </a:r>
          </a:p>
          <a:p>
            <a:pPr>
              <a:lnSpc>
                <a:spcPts val="1600"/>
              </a:lnSpc>
              <a:tabLst>
                <a:tab pos="4114800" algn="r"/>
                <a:tab pos="6766560" algn="r"/>
              </a:tabLst>
            </a:pPr>
            <a:r>
              <a:rPr lang="nl-NL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yellow rice + pigeon peas</a:t>
            </a:r>
          </a:p>
          <a:p>
            <a:pPr>
              <a:lnSpc>
                <a:spcPts val="34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Arroz con Habichuelas 	$2.99	$11.99 </a:t>
            </a:r>
          </a:p>
          <a:p>
            <a:pPr>
              <a:lnSpc>
                <a:spcPts val="1600"/>
              </a:lnSpc>
              <a:tabLst>
                <a:tab pos="4114800" algn="r"/>
                <a:tab pos="6766560" algn="r"/>
              </a:tabLst>
            </a:pPr>
            <a:r>
              <a:rPr lang="nl-NL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white rice + beans</a:t>
            </a:r>
          </a:p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Pinion	$5.99</a:t>
            </a:r>
          </a:p>
          <a:p>
            <a:pPr>
              <a:lnSpc>
                <a:spcPts val="1600"/>
              </a:lnSpc>
              <a:tabLst>
                <a:tab pos="4114800" algn="r"/>
                <a:tab pos="6766560" algn="r"/>
              </a:tabLst>
            </a:pPr>
            <a:r>
              <a:rPr lang="nl-NL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puerto rican style lasanga: sweet plantains + beef  &amp; cheese</a:t>
            </a:r>
          </a:p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Vegan Pinon	$x.xx</a:t>
            </a:r>
          </a:p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Potato Salad	$2.25</a:t>
            </a:r>
          </a:p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Vegan Potato Salad	$x.xx</a:t>
            </a:r>
          </a:p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Tostones 	$1.99</a:t>
            </a:r>
          </a:p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Maduros	$1.99</a:t>
            </a:r>
          </a:p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Guacamole Tostones	$5.25</a:t>
            </a:r>
          </a:p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Guacamole	$4.99</a:t>
            </a:r>
          </a:p>
          <a:p>
            <a:pPr>
              <a:lnSpc>
                <a:spcPts val="3200"/>
              </a:lnSpc>
              <a:tabLst>
                <a:tab pos="4114800" algn="r"/>
                <a:tab pos="6766560" algn="r"/>
              </a:tabLst>
            </a:pPr>
            <a:r>
              <a:rPr lang="nl-NL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Yucca	$3.99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616" y="4543904"/>
            <a:ext cx="301199" cy="3084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616" y="5301785"/>
            <a:ext cx="301199" cy="3084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616" y="5726495"/>
            <a:ext cx="301199" cy="3084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616" y="6151205"/>
            <a:ext cx="301199" cy="3084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616" y="6551201"/>
            <a:ext cx="301199" cy="3084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616" y="6975911"/>
            <a:ext cx="301199" cy="3084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616" y="7352716"/>
            <a:ext cx="301199" cy="3084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3505" y="3047279"/>
            <a:ext cx="129032" cy="136622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490906" y="4982557"/>
            <a:ext cx="57440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Mott’s Apple Juice	$1.00</a:t>
            </a:r>
          </a:p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Parcha</a:t>
            </a: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	$2.50</a:t>
            </a:r>
          </a:p>
          <a:p>
            <a:pPr>
              <a:lnSpc>
                <a:spcPts val="1600"/>
              </a:lnSpc>
              <a:tabLst>
                <a:tab pos="5486400" algn="r"/>
              </a:tabLst>
            </a:pP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Passion Fruit</a:t>
            </a:r>
          </a:p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Lemonade	$2.99</a:t>
            </a:r>
          </a:p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Café con </a:t>
            </a: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leche</a:t>
            </a: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	$2.50</a:t>
            </a:r>
          </a:p>
          <a:p>
            <a:pPr>
              <a:lnSpc>
                <a:spcPts val="3200"/>
              </a:lnSpc>
              <a:tabLst>
                <a:tab pos="5486400" algn="r"/>
              </a:tabLst>
            </a:pPr>
            <a:r>
              <a:rPr lang="en-US" sz="2300" dirty="0">
                <a:solidFill>
                  <a:schemeClr val="bg1"/>
                </a:solidFill>
                <a:latin typeface="Source Sans Pro Bold" panose="020B0703030403020204" pitchFamily="34" charset="0"/>
              </a:rPr>
              <a:t>Can Soda	$</a:t>
            </a:r>
            <a:r>
              <a:rPr lang="en-US" sz="2300" dirty="0" err="1">
                <a:solidFill>
                  <a:schemeClr val="bg1"/>
                </a:solidFill>
                <a:latin typeface="Source Sans Pro Bold" panose="020B0703030403020204" pitchFamily="34" charset="0"/>
              </a:rPr>
              <a:t>x.xx</a:t>
            </a:r>
            <a:endParaRPr lang="en-US" sz="2300" dirty="0">
              <a:solidFill>
                <a:schemeClr val="bg1"/>
              </a:solidFill>
              <a:latin typeface="Source Sans Pro Bold" panose="020B0703030403020204" pitchFamily="34" charset="0"/>
            </a:endParaRPr>
          </a:p>
          <a:p>
            <a:pPr>
              <a:lnSpc>
                <a:spcPts val="1600"/>
              </a:lnSpc>
              <a:tabLst>
                <a:tab pos="5486400" algn="r"/>
              </a:tabLst>
            </a:pP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coke, sprite, kola </a:t>
            </a:r>
            <a:r>
              <a:rPr lang="en-US" sz="1850" i="1" dirty="0" err="1">
                <a:solidFill>
                  <a:schemeClr val="bg1"/>
                </a:solidFill>
                <a:latin typeface="Source Sans Pro Light" panose="020B0403030403020204" pitchFamily="34" charset="0"/>
              </a:rPr>
              <a:t>champaign</a:t>
            </a:r>
            <a:r>
              <a:rPr lang="en-US" sz="1850" i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, coco-rite, diet coke</a:t>
            </a:r>
            <a:endParaRPr lang="en-US" sz="2600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293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2334</TotalTime>
  <Words>529</Words>
  <Application>Microsoft Macintosh PowerPoint</Application>
  <PresentationFormat>Custom</PresentationFormat>
  <Paragraphs>93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Copperplate Gothic Bold</vt:lpstr>
      <vt:lpstr>Source Sans Pro</vt:lpstr>
      <vt:lpstr>Source Sans Pro Bold</vt:lpstr>
      <vt:lpstr>Source Sans Pro Light</vt:lpstr>
      <vt:lpstr>Source Sans Pro Semibold</vt:lpstr>
      <vt:lpstr>Office Theme</vt:lpstr>
      <vt:lpstr>PowerPoint Presentation</vt:lpstr>
      <vt:lpstr>PowerPoint Presentation</vt:lpstr>
      <vt:lpstr>PowerPoint Presentation</vt:lpstr>
    </vt:vector>
  </TitlesOfParts>
  <Company>Compass Group, NAD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Mordecki, Sarah</dc:creator>
  <cp:lastModifiedBy>Sarah Mordecki</cp:lastModifiedBy>
  <cp:revision>46</cp:revision>
  <dcterms:created xsi:type="dcterms:W3CDTF">2020-05-25T04:38:33Z</dcterms:created>
  <dcterms:modified xsi:type="dcterms:W3CDTF">2023-06-16T15:38:37Z</dcterms:modified>
</cp:coreProperties>
</file>